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1" r:id="rId3"/>
    <p:sldId id="314" r:id="rId4"/>
    <p:sldId id="309" r:id="rId5"/>
    <p:sldId id="307" r:id="rId6"/>
    <p:sldId id="259" r:id="rId7"/>
    <p:sldId id="296" r:id="rId8"/>
    <p:sldId id="305" r:id="rId9"/>
    <p:sldId id="293" r:id="rId10"/>
    <p:sldId id="297" r:id="rId11"/>
    <p:sldId id="316" r:id="rId12"/>
    <p:sldId id="303" r:id="rId13"/>
    <p:sldId id="267" r:id="rId14"/>
    <p:sldId id="308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12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8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1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3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8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8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5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64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0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8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8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A04D-8CA9-498A-BC34-E85CFDB0B05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A43F-A612-491F-BD59-F857139D3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7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8.jp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289" y="949040"/>
            <a:ext cx="6858000" cy="685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Safe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 Home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 Safe 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nline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55" y="2604005"/>
            <a:ext cx="2358050" cy="2358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03" y="2604005"/>
            <a:ext cx="3043702" cy="2507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1" y="1394460"/>
            <a:ext cx="2857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623936" y="1383030"/>
            <a:ext cx="2857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3" name="Picture 12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303561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9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Don'ts </a:t>
            </a:r>
            <a:r>
              <a:rPr lang="en-US" sz="2800" b="1" dirty="0">
                <a:latin typeface="Century Gothic" panose="020B0502020202020204" pitchFamily="34" charset="0"/>
              </a:rPr>
              <a:t>when using the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internet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2807" y="1684338"/>
            <a:ext cx="5172780" cy="40440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entury Gothic" panose="020B0502020202020204" pitchFamily="34" charset="0"/>
              </a:rPr>
              <a:t>When </a:t>
            </a:r>
            <a:r>
              <a:rPr lang="en-GB" sz="2000" dirty="0">
                <a:latin typeface="Century Gothic" panose="020B0502020202020204" pitchFamily="34" charset="0"/>
              </a:rPr>
              <a:t>browsing the internet, you must NOT do these things: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Click on links you don’t know, especially if they pop up on your screen or appear on an </a:t>
            </a:r>
            <a:r>
              <a:rPr lang="en-GB" sz="2000" dirty="0" smtClean="0">
                <a:latin typeface="Century Gothic" panose="020B0502020202020204" pitchFamily="34" charset="0"/>
              </a:rPr>
              <a:t>email</a:t>
            </a: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Shop on websites you’ve not heard </a:t>
            </a:r>
            <a:r>
              <a:rPr lang="en-GB" sz="2000" dirty="0" smtClean="0">
                <a:latin typeface="Century Gothic" panose="020B0502020202020204" pitchFamily="34" charset="0"/>
              </a:rPr>
              <a:t>of</a:t>
            </a:r>
          </a:p>
          <a:p>
            <a:pPr marL="0" indent="0">
              <a:buNone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72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2" descr="Esther Laptop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Esther Laptop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Esther Laptop 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Esther Laptop 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Esther Laptop 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Esther Laptop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319036"/>
            <a:ext cx="1645003" cy="16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38" y="2797703"/>
            <a:ext cx="16573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Shop Online Foo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8" descr="Shop Online Foo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20" descr="Shop Online Foo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2" descr="Shop Online Food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4" descr="Shop Online Food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6" descr="Shop Online Food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8" descr="Shop Online Food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0" descr="Shop Online Food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32" descr="Shop Online Food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34" descr="Shop Online Food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Shop Online Food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39" descr="Shop Online Food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41" descr="Shop Online Food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43" descr="Shop Online Food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45" descr="Shop Online Food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47" descr="Shop Online Food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49" descr="Shop Online Food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51" descr="Shop Online Food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53" descr="Shop Online Food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Shop Online F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288799"/>
            <a:ext cx="1400801" cy="1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35" name="Picture 34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27044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Don'ts </a:t>
            </a:r>
            <a:r>
              <a:rPr lang="en-US" sz="2800" b="1" dirty="0">
                <a:latin typeface="Century Gothic" panose="020B0502020202020204" pitchFamily="34" charset="0"/>
              </a:rPr>
              <a:t>when using the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internet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208719"/>
            <a:ext cx="50066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Browse </a:t>
            </a:r>
            <a:r>
              <a:rPr lang="en-GB" sz="2000" dirty="0">
                <a:latin typeface="Century Gothic" panose="020B0502020202020204" pitchFamily="34" charset="0"/>
              </a:rPr>
              <a:t>the internet without any internet security </a:t>
            </a:r>
            <a:r>
              <a:rPr lang="en-GB" sz="2000" dirty="0" smtClean="0">
                <a:latin typeface="Century Gothic" panose="020B0502020202020204" pitchFamily="34" charset="0"/>
              </a:rPr>
              <a:t>software</a:t>
            </a:r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 smtClean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Give away your phone number or any of your personal details to someone you don’t </a:t>
            </a:r>
            <a:r>
              <a:rPr lang="en-GB" sz="2000" dirty="0" smtClean="0">
                <a:latin typeface="Century Gothic" panose="020B0502020202020204" pitchFamily="34" charset="0"/>
              </a:rPr>
              <a:t>know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8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Phone Number Mob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89" y="3287537"/>
            <a:ext cx="1671108" cy="16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298222" y="3180469"/>
            <a:ext cx="1671108" cy="18852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98222" y="3194756"/>
            <a:ext cx="1693334" cy="18852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 descr="Esther Laptop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4" y="1386217"/>
            <a:ext cx="1645003" cy="16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3" name="Picture 12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271636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9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Never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2771" y="2130879"/>
            <a:ext cx="47271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Give away your phone number or any of your personal details to someone you don’t know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If you are on a dating or social website be very careful and maybe meet the person first of all with a friend for a coffee or in a busy pub before you meet them alone.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s://cdn.shopify.com/s/files/1/0606/1553/products/James-6_large.png?v=14178587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45" y="1186594"/>
            <a:ext cx="1680089" cy="16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39" y="2251447"/>
            <a:ext cx="567695" cy="615236"/>
          </a:xfrm>
          <a:prstGeom prst="rect">
            <a:avLst/>
          </a:prstGeom>
        </p:spPr>
      </p:pic>
      <p:pic>
        <p:nvPicPr>
          <p:cNvPr id="7" name="Picture 2" descr="https://cdn.shopify.com/s/files/1/0606/1553/products/Password_a58ca7eb-d13d-49b0-a28b-fc5f6d6ecca5_large.png?v=14599322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28" y="2783159"/>
            <a:ext cx="1640011" cy="16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.shopify.com/s/files/1/0606/1553/products/Phone-Conversation2_large.png?v=15798720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31" y="4331481"/>
            <a:ext cx="1735808" cy="17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40" y="5338733"/>
            <a:ext cx="528191" cy="572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27" y="3451282"/>
            <a:ext cx="528191" cy="572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4" name="Picture 13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311725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9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k</a:t>
            </a:r>
            <a:r>
              <a:rPr lang="en-GB" sz="2800" b="1" dirty="0" smtClean="0">
                <a:latin typeface="Century Gothic" panose="020B0502020202020204" pitchFamily="34" charset="0"/>
              </a:rPr>
              <a:t>eep </a:t>
            </a:r>
            <a:r>
              <a:rPr lang="en-GB" sz="2800" b="1" dirty="0">
                <a:latin typeface="Century Gothic" panose="020B0502020202020204" pitchFamily="34" charset="0"/>
              </a:rPr>
              <a:t>your personal information safe online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606" y="1771650"/>
            <a:ext cx="4759779" cy="464547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You need to be </a:t>
            </a:r>
            <a:r>
              <a:rPr lang="en-US" sz="2000" dirty="0" smtClean="0">
                <a:latin typeface="Century Gothic" panose="020B0502020202020204" pitchFamily="34" charset="0"/>
              </a:rPr>
              <a:t>careful about other things too: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Emails about things you </a:t>
            </a:r>
            <a:r>
              <a:rPr lang="en-US" sz="2000" dirty="0">
                <a:latin typeface="Century Gothic" panose="020B0502020202020204" pitchFamily="34" charset="0"/>
              </a:rPr>
              <a:t>didn’t </a:t>
            </a:r>
            <a:r>
              <a:rPr lang="en-US" sz="2000" dirty="0" smtClean="0">
                <a:latin typeface="Century Gothic" panose="020B0502020202020204" pitchFamily="34" charset="0"/>
              </a:rPr>
              <a:t>buy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 E</a:t>
            </a:r>
            <a:r>
              <a:rPr lang="en-US" sz="2000" dirty="0" smtClean="0">
                <a:latin typeface="Century Gothic" panose="020B0502020202020204" pitchFamily="34" charset="0"/>
              </a:rPr>
              <a:t>mails asking for payment </a:t>
            </a:r>
            <a:r>
              <a:rPr lang="en-US" sz="2000" dirty="0">
                <a:latin typeface="Century Gothic" panose="020B0502020202020204" pitchFamily="34" charset="0"/>
              </a:rPr>
              <a:t>for an account you didn’t set up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Credit cards arriving in the post you didn’t apply for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Bills from companies you’ve </a:t>
            </a:r>
            <a:r>
              <a:rPr lang="en-US" sz="2000" dirty="0" smtClean="0">
                <a:latin typeface="Century Gothic" panose="020B0502020202020204" pitchFamily="34" charset="0"/>
              </a:rPr>
              <a:t>don’t know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Debt </a:t>
            </a:r>
            <a:r>
              <a:rPr lang="en-US" sz="2000" dirty="0">
                <a:latin typeface="Century Gothic" panose="020B0502020202020204" pitchFamily="34" charset="0"/>
              </a:rPr>
              <a:t>collection contacting you about bills you don’t recognise</a:t>
            </a:r>
          </a:p>
        </p:txBody>
      </p:sp>
      <p:pic>
        <p:nvPicPr>
          <p:cNvPr id="2050" name="Picture 2" descr="https://cdn.shopify.com/s/files/1/0606/1553/products/Credit_card_large.png?v=1417852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36" y="3188963"/>
            <a:ext cx="1919061" cy="19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shopify.com/s/files/1/0606/1553/products/Broadband-TV-Bill-1_large.png?v=15659592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" y="3256374"/>
            <a:ext cx="1714312" cy="19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83" y="4207399"/>
            <a:ext cx="567695" cy="615236"/>
          </a:xfrm>
          <a:prstGeom prst="rect">
            <a:avLst/>
          </a:prstGeom>
        </p:spPr>
      </p:pic>
      <p:pic>
        <p:nvPicPr>
          <p:cNvPr id="2054" name="Picture 6" descr="https://cdn.shopify.com/s/files/1/0606/1553/products/Email-Message_large.png?v=14311800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11" y="1714500"/>
            <a:ext cx="2005885" cy="20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36" y="2578619"/>
            <a:ext cx="567695" cy="615236"/>
          </a:xfrm>
          <a:prstGeom prst="rect">
            <a:avLst/>
          </a:prstGeom>
        </p:spPr>
      </p:pic>
      <p:pic>
        <p:nvPicPr>
          <p:cNvPr id="2056" name="Picture 8" descr="https://cdn.shopify.com/s/files/1/0606/1553/products/BSL-Bad_large.png?v=14252301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58" y="5044111"/>
            <a:ext cx="1796136" cy="16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9" y="4543188"/>
            <a:ext cx="567695" cy="615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83" y="5802058"/>
            <a:ext cx="567695" cy="6152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8" name="Picture 1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303561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71" y="680596"/>
            <a:ext cx="7886700" cy="1009411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K</a:t>
            </a:r>
            <a:r>
              <a:rPr lang="en-GB" sz="2800" b="1" dirty="0" smtClean="0">
                <a:latin typeface="Century Gothic" panose="020B0502020202020204" pitchFamily="34" charset="0"/>
              </a:rPr>
              <a:t>eep </a:t>
            </a:r>
            <a:r>
              <a:rPr lang="en-GB" sz="2800" b="1" dirty="0">
                <a:latin typeface="Century Gothic" panose="020B0502020202020204" pitchFamily="34" charset="0"/>
              </a:rPr>
              <a:t>your personal information safe online 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3207" y="1661376"/>
            <a:ext cx="519973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Being told you’ve been </a:t>
            </a:r>
            <a:r>
              <a:rPr lang="en-US" sz="2000" dirty="0" smtClean="0">
                <a:latin typeface="Century Gothic" panose="020B0502020202020204" pitchFamily="34" charset="0"/>
              </a:rPr>
              <a:t>accepted </a:t>
            </a:r>
            <a:r>
              <a:rPr lang="en-US" sz="2000" dirty="0">
                <a:latin typeface="Century Gothic" panose="020B0502020202020204" pitchFamily="34" charset="0"/>
              </a:rPr>
              <a:t>or not </a:t>
            </a:r>
            <a:r>
              <a:rPr lang="en-US" sz="2000" dirty="0" smtClean="0">
                <a:latin typeface="Century Gothic" panose="020B0502020202020204" pitchFamily="34" charset="0"/>
              </a:rPr>
              <a:t>accepted for credit or </a:t>
            </a:r>
            <a:r>
              <a:rPr lang="en-US" sz="2000" dirty="0">
                <a:latin typeface="Century Gothic" panose="020B0502020202020204" pitchFamily="34" charset="0"/>
              </a:rPr>
              <a:t>accounts you know nothing </a:t>
            </a:r>
            <a:r>
              <a:rPr lang="en-US" sz="2000" dirty="0" smtClean="0">
                <a:latin typeface="Century Gothic" panose="020B0502020202020204" pitchFamily="34" charset="0"/>
              </a:rPr>
              <a:t>about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Being told “no” when you apply for a loan or credit card even though you know you’ve </a:t>
            </a:r>
            <a:r>
              <a:rPr lang="en-US" sz="2000" dirty="0" smtClean="0">
                <a:latin typeface="Century Gothic" panose="020B0502020202020204" pitchFamily="34" charset="0"/>
              </a:rPr>
              <a:t>not </a:t>
            </a:r>
            <a:r>
              <a:rPr lang="en-US" sz="2000" dirty="0">
                <a:latin typeface="Century Gothic" panose="020B0502020202020204" pitchFamily="34" charset="0"/>
              </a:rPr>
              <a:t>in </a:t>
            </a:r>
            <a:r>
              <a:rPr lang="en-US" sz="2000" dirty="0" smtClean="0">
                <a:latin typeface="Century Gothic" panose="020B0502020202020204" pitchFamily="34" charset="0"/>
              </a:rPr>
              <a:t>debt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CHECK everything </a:t>
            </a:r>
            <a:r>
              <a:rPr lang="en-US" sz="2000" dirty="0">
                <a:latin typeface="Century Gothic" panose="020B0502020202020204" pitchFamily="34" charset="0"/>
              </a:rPr>
              <a:t>that comes </a:t>
            </a:r>
            <a:r>
              <a:rPr lang="en-US" sz="2000" dirty="0" smtClean="0">
                <a:latin typeface="Century Gothic" panose="020B0502020202020204" pitchFamily="34" charset="0"/>
              </a:rPr>
              <a:t>into your inbox  but don’t clink if you are not sure. Look </a:t>
            </a:r>
            <a:r>
              <a:rPr lang="en-US" sz="2000" dirty="0">
                <a:latin typeface="Century Gothic" panose="020B0502020202020204" pitchFamily="34" charset="0"/>
              </a:rPr>
              <a:t>for any </a:t>
            </a:r>
            <a:r>
              <a:rPr lang="en-US" sz="2000" dirty="0" smtClean="0">
                <a:latin typeface="Century Gothic" panose="020B0502020202020204" pitchFamily="34" charset="0"/>
              </a:rPr>
              <a:t>risky </a:t>
            </a:r>
            <a:r>
              <a:rPr lang="en-US" sz="2000" dirty="0">
                <a:latin typeface="Century Gothic" panose="020B0502020202020204" pitchFamily="34" charset="0"/>
              </a:rPr>
              <a:t>activity and </a:t>
            </a:r>
            <a:r>
              <a:rPr lang="en-US" sz="2000" dirty="0" smtClean="0">
                <a:latin typeface="Century Gothic" panose="020B0502020202020204" pitchFamily="34" charset="0"/>
              </a:rPr>
              <a:t>report or ask someone you trust to help you report it, to the police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9" y="2049426"/>
            <a:ext cx="2143125" cy="162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9" y="3903477"/>
            <a:ext cx="2143125" cy="187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0" name="Picture 9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295396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00888"/>
          </a:xfrm>
        </p:spPr>
        <p:txBody>
          <a:bodyPr/>
          <a:lstStyle/>
          <a:p>
            <a:pPr algn="ctr"/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latin typeface="Century Gothic" panose="020B0502020202020204" pitchFamily="34" charset="0"/>
              </a:rPr>
              <a:t>Thank </a:t>
            </a:r>
            <a:r>
              <a:rPr lang="en-US" sz="2800" b="1" dirty="0">
                <a:latin typeface="Century Gothic" panose="020B0502020202020204" pitchFamily="34" charset="0"/>
              </a:rPr>
              <a:t>you for </a:t>
            </a:r>
            <a:r>
              <a:rPr lang="en-US" sz="2800" b="1" dirty="0" smtClean="0">
                <a:latin typeface="Century Gothic" panose="020B0502020202020204" pitchFamily="34" charset="0"/>
              </a:rPr>
              <a:t>reading this presentation, now watch the films and keep talking about internet safety with your friends and family and people you trust</a:t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/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 smtClean="0">
                <a:latin typeface="Century Gothic" panose="020B0502020202020204" pitchFamily="34" charset="0"/>
              </a:rPr>
              <a:t>Be safe online.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7" name="Picture 6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311725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526907"/>
            <a:ext cx="6858000" cy="6854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Are You Safe Online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2" y="2615735"/>
            <a:ext cx="2799228" cy="2799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1" y="1394460"/>
            <a:ext cx="2857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623936" y="1383030"/>
            <a:ext cx="2857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41" y="1372377"/>
            <a:ext cx="2754630" cy="2754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4690" y="1760220"/>
            <a:ext cx="537210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3" name="Picture 12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328786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526907"/>
            <a:ext cx="6858000" cy="6854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Are You Safe Online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2" y="2594610"/>
            <a:ext cx="2799228" cy="27992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1" y="1394460"/>
            <a:ext cx="2857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623936" y="1383030"/>
            <a:ext cx="285750" cy="25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4690" y="1760220"/>
            <a:ext cx="537210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&quot;No&quot; Symbol 8"/>
          <p:cNvSpPr/>
          <p:nvPr/>
        </p:nvSpPr>
        <p:spPr>
          <a:xfrm>
            <a:off x="2794047" y="1760220"/>
            <a:ext cx="3156977" cy="317754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25" name="Picture 24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295397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7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02727"/>
            <a:ext cx="81915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latin typeface="Century Gothic" panose="020B0502020202020204" pitchFamily="34" charset="0"/>
              </a:rPr>
              <a:t>Let’s be safe at  home when online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3503" y="1420586"/>
            <a:ext cx="5250061" cy="5045528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Let’s look together at some of the things that keep people safe when online.</a:t>
            </a:r>
          </a:p>
          <a:p>
            <a:pPr marL="0" indent="0">
              <a:buNone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It’s a good idea to talk about these things together and support each other to stay safe.</a:t>
            </a: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This training presentation will help you do that.</a:t>
            </a:r>
          </a:p>
          <a:p>
            <a:pPr marL="0" indent="0">
              <a:buNone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So let’s start with antivirus software. So what is 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t?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Thinking Right Wr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Thinking Right Wr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7" descr="Thinking Right Wr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9" descr="Thinking Right Wro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" descr="Thinking Right Wro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Thinking Right Wr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67579"/>
            <a:ext cx="1922288" cy="19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omputer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2" y="3915305"/>
            <a:ext cx="1909761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3" name="Picture 12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336950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What is a trusted internet </a:t>
            </a:r>
            <a:r>
              <a:rPr lang="en-GB" sz="2800" b="1" dirty="0" smtClean="0">
                <a:latin typeface="Century Gothic" panose="020B0502020202020204" pitchFamily="34" charset="0"/>
              </a:rPr>
              <a:t/>
            </a:r>
            <a:br>
              <a:rPr lang="en-GB" sz="2800" b="1" dirty="0" smtClean="0">
                <a:latin typeface="Century Gothic" panose="020B0502020202020204" pitchFamily="34" charset="0"/>
              </a:rPr>
            </a:br>
            <a:r>
              <a:rPr lang="en-GB" sz="2800" b="1" dirty="0" smtClean="0">
                <a:latin typeface="Century Gothic" panose="020B0502020202020204" pitchFamily="34" charset="0"/>
              </a:rPr>
              <a:t>antivirus </a:t>
            </a:r>
            <a:r>
              <a:rPr lang="en-GB" sz="2800" b="1" dirty="0">
                <a:latin typeface="Century Gothic" panose="020B0502020202020204" pitchFamily="34" charset="0"/>
              </a:rPr>
              <a:t>software?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939" y="1606163"/>
            <a:ext cx="5032409" cy="506764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A</a:t>
            </a:r>
            <a:r>
              <a:rPr lang="en-GB" sz="2000" dirty="0" smtClean="0">
                <a:latin typeface="Century Gothic" panose="020B0502020202020204" pitchFamily="34" charset="0"/>
              </a:rPr>
              <a:t>ntivirus </a:t>
            </a:r>
            <a:r>
              <a:rPr lang="en-GB" sz="2000" dirty="0">
                <a:latin typeface="Century Gothic" panose="020B0502020202020204" pitchFamily="34" charset="0"/>
              </a:rPr>
              <a:t>software protects you from online threats, such as viruses and other </a:t>
            </a:r>
            <a:r>
              <a:rPr lang="en-GB" sz="2000" dirty="0" smtClean="0">
                <a:latin typeface="Century Gothic" panose="020B0502020202020204" pitchFamily="34" charset="0"/>
              </a:rPr>
              <a:t>bad things </a:t>
            </a:r>
            <a:r>
              <a:rPr lang="en-GB" sz="2000" dirty="0">
                <a:latin typeface="Century Gothic" panose="020B0502020202020204" pitchFamily="34" charset="0"/>
              </a:rPr>
              <a:t>called malware </a:t>
            </a:r>
            <a:r>
              <a:rPr lang="en-GB" sz="2000" dirty="0" smtClean="0">
                <a:latin typeface="Century Gothic" panose="020B0502020202020204" pitchFamily="34" charset="0"/>
              </a:rPr>
              <a:t>this </a:t>
            </a:r>
            <a:r>
              <a:rPr lang="en-GB" sz="2000" dirty="0">
                <a:latin typeface="Century Gothic" panose="020B0502020202020204" pitchFamily="34" charset="0"/>
              </a:rPr>
              <a:t>can harm your </a:t>
            </a:r>
            <a:r>
              <a:rPr lang="en-GB" sz="2000" dirty="0" smtClean="0">
                <a:latin typeface="Century Gothic" panose="020B0502020202020204" pitchFamily="34" charset="0"/>
              </a:rPr>
              <a:t>computer or </a:t>
            </a:r>
            <a:r>
              <a:rPr lang="en-GB" sz="2000" dirty="0">
                <a:latin typeface="Century Gothic" panose="020B0502020202020204" pitchFamily="34" charset="0"/>
              </a:rPr>
              <a:t>get to your personal </a:t>
            </a:r>
            <a:r>
              <a:rPr lang="en-GB" sz="2000" dirty="0" smtClean="0">
                <a:latin typeface="Century Gothic" panose="020B0502020202020204" pitchFamily="34" charset="0"/>
              </a:rPr>
              <a:t>information </a:t>
            </a:r>
          </a:p>
          <a:p>
            <a:r>
              <a:rPr lang="en-GB" sz="2000" dirty="0" smtClean="0">
                <a:latin typeface="Century Gothic" panose="020B0502020202020204" pitchFamily="34" charset="0"/>
              </a:rPr>
              <a:t>There are lots of different ones ask someone you trust to help you get some for your computer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This </a:t>
            </a:r>
            <a:r>
              <a:rPr lang="en-GB" sz="2000" dirty="0">
                <a:latin typeface="Century Gothic" panose="020B0502020202020204" pitchFamily="34" charset="0"/>
              </a:rPr>
              <a:t>is sometimes </a:t>
            </a:r>
            <a:r>
              <a:rPr lang="en-GB" sz="2000" dirty="0" smtClean="0">
                <a:latin typeface="Century Gothic" panose="020B0502020202020204" pitchFamily="34" charset="0"/>
              </a:rPr>
              <a:t>called internet security </a:t>
            </a:r>
          </a:p>
          <a:p>
            <a:pPr marL="0" indent="0">
              <a:buNone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Do </a:t>
            </a:r>
            <a:r>
              <a:rPr lang="en-GB" sz="2000" dirty="0">
                <a:latin typeface="Century Gothic" panose="020B0502020202020204" pitchFamily="34" charset="0"/>
              </a:rPr>
              <a:t>not click on anything you </a:t>
            </a:r>
            <a:r>
              <a:rPr lang="en-GB" sz="2000" dirty="0" smtClean="0">
                <a:latin typeface="Century Gothic" panose="020B0502020202020204" pitchFamily="34" charset="0"/>
              </a:rPr>
              <a:t>are worried </a:t>
            </a:r>
            <a:r>
              <a:rPr lang="en-GB" sz="2000" dirty="0">
                <a:latin typeface="Century Gothic" panose="020B0502020202020204" pitchFamily="34" charset="0"/>
              </a:rPr>
              <a:t>about or anything you do not </a:t>
            </a:r>
            <a:r>
              <a:rPr lang="en-GB" sz="2000" dirty="0" smtClean="0">
                <a:latin typeface="Century Gothic" panose="020B0502020202020204" pitchFamily="34" charset="0"/>
              </a:rPr>
              <a:t>know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4" name="AutoShape 2" descr="Website Li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Website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70" y="4022213"/>
            <a:ext cx="1862571" cy="18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nter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nter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nterne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Interne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Interne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Interne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7" name="Picture 16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333579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dn.shopify.com/s/files/1/0606/1553/products/Zoom-Meeting_large.png?v=15901346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1" y="1386028"/>
            <a:ext cx="1667413" cy="16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18" y="5124833"/>
            <a:ext cx="432713" cy="468949"/>
          </a:xfrm>
          <a:prstGeom prst="rect">
            <a:avLst/>
          </a:prstGeom>
        </p:spPr>
      </p:pic>
      <p:pic>
        <p:nvPicPr>
          <p:cNvPr id="3076" name="Picture 4" descr="https://cdn.shopify.com/s/files/1/0606/1553/products/Desk_Work-3_large.png?v=14178586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57" y="2868715"/>
            <a:ext cx="1071789" cy="10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78" y="612707"/>
            <a:ext cx="7886700" cy="9373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The good things about using the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internet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2352" y="1781276"/>
            <a:ext cx="4710794" cy="4751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Century Gothic" panose="020B0502020202020204" pitchFamily="34" charset="0"/>
              </a:rPr>
              <a:t>Let’s think about all the good things about using the internet. We can:</a:t>
            </a: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r>
              <a:rPr lang="en-GB" sz="1800" dirty="0" smtClean="0">
                <a:latin typeface="Century Gothic" panose="020B0502020202020204" pitchFamily="34" charset="0"/>
              </a:rPr>
              <a:t>Look for </a:t>
            </a:r>
            <a:r>
              <a:rPr lang="en-GB" sz="1800" dirty="0">
                <a:latin typeface="Century Gothic" panose="020B0502020202020204" pitchFamily="34" charset="0"/>
              </a:rPr>
              <a:t>any information we want or need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Use social media to talk with family and friends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Play games online 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Do online shopping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Booking things like train or cinema tickets</a:t>
            </a:r>
          </a:p>
          <a:p>
            <a:pPr marL="0" indent="0">
              <a:buNone/>
            </a:pPr>
            <a:r>
              <a:rPr lang="en-GB" sz="1800" dirty="0" smtClean="0">
                <a:latin typeface="Century Gothic" panose="020B0502020202020204" pitchFamily="34" charset="0"/>
              </a:rPr>
              <a:t>Can </a:t>
            </a:r>
            <a:r>
              <a:rPr lang="en-GB" sz="1800" dirty="0">
                <a:latin typeface="Century Gothic" panose="020B0502020202020204" pitchFamily="34" charset="0"/>
              </a:rPr>
              <a:t>you think of </a:t>
            </a:r>
            <a:r>
              <a:rPr lang="en-GB" sz="1800" dirty="0" smtClean="0">
                <a:latin typeface="Century Gothic" panose="020B0502020202020204" pitchFamily="34" charset="0"/>
              </a:rPr>
              <a:t>anymore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1800" dirty="0" smtClean="0">
                <a:latin typeface="Century Gothic" panose="020B0502020202020204" pitchFamily="34" charset="0"/>
              </a:rPr>
              <a:t> </a:t>
            </a:r>
            <a:r>
              <a:rPr lang="en-GB" sz="1800" dirty="0">
                <a:latin typeface="Century Gothic" panose="020B0502020202020204" pitchFamily="34" charset="0"/>
              </a:rPr>
              <a:t>What do you use the internet </a:t>
            </a:r>
            <a:r>
              <a:rPr lang="en-GB" sz="1800" dirty="0" smtClean="0">
                <a:latin typeface="Century Gothic" panose="020B0502020202020204" pitchFamily="34" charset="0"/>
              </a:rPr>
              <a:t>for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1800" dirty="0" smtClean="0">
                <a:latin typeface="Century Gothic" panose="020B0502020202020204" pitchFamily="34" charset="0"/>
              </a:rPr>
              <a:t> </a:t>
            </a:r>
            <a:r>
              <a:rPr lang="en-GB" sz="1800" dirty="0">
                <a:latin typeface="Century Gothic" panose="020B0502020202020204" pitchFamily="34" charset="0"/>
              </a:rPr>
              <a:t>Spend 5 minutes thinking about all the good things we use the internet </a:t>
            </a:r>
            <a:r>
              <a:rPr lang="en-GB" sz="1800" dirty="0" smtClean="0">
                <a:latin typeface="Century Gothic" panose="020B0502020202020204" pitchFamily="34" charset="0"/>
              </a:rPr>
              <a:t>for</a:t>
            </a:r>
            <a:endParaRPr lang="en-GB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01" y="4876128"/>
            <a:ext cx="1151315" cy="1194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" y="1551167"/>
            <a:ext cx="1688489" cy="1688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675504" y="6359280"/>
            <a:ext cx="1392921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dn.shopify.com/s/files/1/0606/1553/products/Shop-Online_large.png?v=158464687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96" y="3322560"/>
            <a:ext cx="1553568" cy="15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shopify.com/s/files/1/0606/1553/products/Zoom-Meeting_large.png?v=15901346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60" y="1719815"/>
            <a:ext cx="1228272" cy="12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The bad things about using the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internet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693" y="1992086"/>
            <a:ext cx="4561641" cy="448219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2400" dirty="0">
                <a:latin typeface="Century Gothic" panose="020B0502020202020204" pitchFamily="34" charset="0"/>
              </a:rPr>
              <a:t>Now let’s think about all the bad things about using the internet.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 smtClean="0">
                <a:latin typeface="Century Gothic" panose="020B0502020202020204" pitchFamily="34" charset="0"/>
              </a:rPr>
              <a:t>Everyone is vulnerable </a:t>
            </a:r>
            <a:r>
              <a:rPr lang="en-GB" sz="2400" dirty="0">
                <a:latin typeface="Century Gothic" panose="020B0502020202020204" pitchFamily="34" charset="0"/>
              </a:rPr>
              <a:t>to online </a:t>
            </a:r>
            <a:r>
              <a:rPr lang="en-GB" sz="2400" dirty="0" smtClean="0">
                <a:latin typeface="Century Gothic" panose="020B0502020202020204" pitchFamily="34" charset="0"/>
              </a:rPr>
              <a:t>fraud, use these training resources to remind you how to keep safe.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latin typeface="Century Gothic" panose="020B0502020202020204" pitchFamily="34" charset="0"/>
              </a:rPr>
              <a:t>You </a:t>
            </a:r>
            <a:r>
              <a:rPr lang="en-GB" sz="2400" dirty="0">
                <a:latin typeface="Century Gothic" panose="020B0502020202020204" pitchFamily="34" charset="0"/>
              </a:rPr>
              <a:t>can be one click away from a virus, or other malware, that </a:t>
            </a:r>
            <a:r>
              <a:rPr lang="en-GB" sz="2400" dirty="0" smtClean="0">
                <a:latin typeface="Century Gothic" panose="020B0502020202020204" pitchFamily="34" charset="0"/>
              </a:rPr>
              <a:t>could break </a:t>
            </a:r>
            <a:r>
              <a:rPr lang="en-GB" sz="2400" dirty="0">
                <a:latin typeface="Century Gothic" panose="020B0502020202020204" pitchFamily="34" charset="0"/>
              </a:rPr>
              <a:t>your computer.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Your identity or </a:t>
            </a:r>
            <a:r>
              <a:rPr lang="en-GB" sz="2400" dirty="0" smtClean="0">
                <a:latin typeface="Century Gothic" panose="020B0502020202020204" pitchFamily="34" charset="0"/>
              </a:rPr>
              <a:t>bank card </a:t>
            </a:r>
            <a:r>
              <a:rPr lang="en-GB" sz="2400" dirty="0">
                <a:latin typeface="Century Gothic" panose="020B0502020202020204" pitchFamily="34" charset="0"/>
              </a:rPr>
              <a:t>details can be stolen by scammers and hackers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64" y="1657308"/>
            <a:ext cx="1611117" cy="1611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44" y="4898569"/>
            <a:ext cx="1321837" cy="1135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95" y="3644432"/>
            <a:ext cx="1686548" cy="1073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2" name="Picture 11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303561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43" y="4432662"/>
            <a:ext cx="429905" cy="465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54" y="5606376"/>
            <a:ext cx="630291" cy="683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09" y="2830319"/>
            <a:ext cx="429905" cy="46590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The bad things about using the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internet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689" y="2226469"/>
            <a:ext cx="5049660" cy="3263504"/>
          </a:xfrm>
        </p:spPr>
        <p:txBody>
          <a:bodyPr/>
          <a:lstStyle/>
          <a:p>
            <a:endParaRPr lang="en-GB" sz="1800" dirty="0">
              <a:latin typeface="Century Gothic" panose="020B0502020202020204" pitchFamily="34" charset="0"/>
            </a:endParaRP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Now let’s spend 5 minutes thinking about other bad things when using the </a:t>
            </a:r>
            <a:r>
              <a:rPr lang="en-GB" sz="2000" dirty="0" smtClean="0">
                <a:latin typeface="Century Gothic" panose="020B0502020202020204" pitchFamily="34" charset="0"/>
              </a:rPr>
              <a:t>internet</a:t>
            </a:r>
            <a:endParaRPr lang="en-GB" sz="20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87" y="2587971"/>
            <a:ext cx="1750805" cy="1897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287233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 Do's and Don'ts when using the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internet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629" y="1649186"/>
            <a:ext cx="5249635" cy="4857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When </a:t>
            </a:r>
            <a:r>
              <a:rPr lang="en-GB" sz="2000" dirty="0" smtClean="0">
                <a:latin typeface="Century Gothic" panose="020B0502020202020204" pitchFamily="34" charset="0"/>
              </a:rPr>
              <a:t>looking  on the internet this is called browsing, you </a:t>
            </a:r>
            <a:r>
              <a:rPr lang="en-GB" sz="2000" dirty="0">
                <a:latin typeface="Century Gothic" panose="020B0502020202020204" pitchFamily="34" charset="0"/>
              </a:rPr>
              <a:t>should do these things: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 Make sure you have a trusted internet anti-virus software on your computer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 Be careful what you click on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O</a:t>
            </a:r>
            <a:r>
              <a:rPr lang="en-GB" sz="2000" dirty="0" smtClean="0">
                <a:latin typeface="Century Gothic" panose="020B0502020202020204" pitchFamily="34" charset="0"/>
              </a:rPr>
              <a:t>nly </a:t>
            </a:r>
            <a:r>
              <a:rPr lang="en-GB" sz="2000" dirty="0">
                <a:latin typeface="Century Gothic" panose="020B0502020202020204" pitchFamily="34" charset="0"/>
              </a:rPr>
              <a:t>use websites that you know are trusted when ordering online.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Look for the padlock and the https:// at the start of the web address. This means the website safe.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34" y="1930760"/>
            <a:ext cx="982639" cy="1019720"/>
          </a:xfrm>
          <a:prstGeom prst="rect">
            <a:avLst/>
          </a:prstGeom>
        </p:spPr>
      </p:pic>
      <p:pic>
        <p:nvPicPr>
          <p:cNvPr id="1026" name="Picture 2" descr="Security, Secure, Locked, Technology, Safet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6717" r="24134" b="5962"/>
          <a:stretch/>
        </p:blipFill>
        <p:spPr bwMode="auto">
          <a:xfrm>
            <a:off x="230982" y="3334320"/>
            <a:ext cx="1199298" cy="11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Website Link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20" y="3283140"/>
            <a:ext cx="1283987" cy="128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 descr="Google search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78" y="4010077"/>
            <a:ext cx="463403" cy="4808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D98C6-B6FA-EE45-A4F4-95290AD11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7" y="33677"/>
            <a:ext cx="3081908" cy="338100"/>
          </a:xfrm>
          <a:prstGeom prst="rect">
            <a:avLst/>
          </a:prstGeom>
        </p:spPr>
      </p:pic>
      <p:pic>
        <p:nvPicPr>
          <p:cNvPr id="15" name="Picture 14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71396" y="6303561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7"/>
            <a:ext cx="2601806" cy="6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1187</TotalTime>
  <Words>690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Safe At Home - Safe Online</vt:lpstr>
      <vt:lpstr>Are You Safe Online?</vt:lpstr>
      <vt:lpstr>Are You Safe Online?</vt:lpstr>
      <vt:lpstr> Let’s be safe at  home when online </vt:lpstr>
      <vt:lpstr>What is a trusted internet  antivirus software?</vt:lpstr>
      <vt:lpstr>The good things about using the internet</vt:lpstr>
      <vt:lpstr>The bad things about using the internet</vt:lpstr>
      <vt:lpstr>The bad things about using the internet</vt:lpstr>
      <vt:lpstr> Do's and Don'ts when using the internet</vt:lpstr>
      <vt:lpstr>Don'ts when using the internet</vt:lpstr>
      <vt:lpstr>Don'ts when using the internet</vt:lpstr>
      <vt:lpstr>Never</vt:lpstr>
      <vt:lpstr>keep your personal information safe online </vt:lpstr>
      <vt:lpstr>Keep your personal information safe online </vt:lpstr>
      <vt:lpstr> Thank you for reading this presentation, now watch the films and keep talking about internet safety with your friends and family and people you trust  Be safe online.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at home - Safe online</dc:title>
  <dc:creator>Jodie</dc:creator>
  <cp:lastModifiedBy>user</cp:lastModifiedBy>
  <cp:revision>139</cp:revision>
  <dcterms:created xsi:type="dcterms:W3CDTF">2020-09-21T13:18:12Z</dcterms:created>
  <dcterms:modified xsi:type="dcterms:W3CDTF">2021-08-18T15:12:00Z</dcterms:modified>
</cp:coreProperties>
</file>